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312" r:id="rId4"/>
    <p:sldId id="257" r:id="rId5"/>
    <p:sldId id="290" r:id="rId6"/>
    <p:sldId id="258" r:id="rId7"/>
    <p:sldId id="264" r:id="rId8"/>
    <p:sldId id="259" r:id="rId9"/>
    <p:sldId id="260" r:id="rId10"/>
    <p:sldId id="306" r:id="rId11"/>
    <p:sldId id="304" r:id="rId12"/>
    <p:sldId id="318" r:id="rId13"/>
    <p:sldId id="313" r:id="rId14"/>
    <p:sldId id="319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2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59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82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005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2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Receivers vs Value Receivers 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20CE034F-E2D4-757D-6309-C89CB905B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778937"/>
              </p:ext>
            </p:extLst>
          </p:nvPr>
        </p:nvGraphicFramePr>
        <p:xfrm>
          <a:off x="1753847" y="2402545"/>
          <a:ext cx="14400554" cy="606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277">
                  <a:extLst>
                    <a:ext uri="{9D8B030D-6E8A-4147-A177-3AD203B41FA5}">
                      <a16:colId xmlns:a16="http://schemas.microsoft.com/office/drawing/2014/main" val="2904124554"/>
                    </a:ext>
                  </a:extLst>
                </a:gridCol>
                <a:gridCol w="7200277">
                  <a:extLst>
                    <a:ext uri="{9D8B030D-6E8A-4147-A177-3AD203B41FA5}">
                      <a16:colId xmlns:a16="http://schemas.microsoft.com/office/drawing/2014/main" val="254359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Pointer Receiver</a:t>
                      </a:r>
                      <a:endParaRPr lang="en-IN" sz="3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 Receiver</a:t>
                      </a:r>
                      <a:endParaRPr lang="en-IN" sz="3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91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method with a pointer receiver operates on the original receiver and can modify the receiver's state.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method with a value receiver operates on a copy of the original receiver and cannot modify the original receiver's state.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164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They are used to ensure that changes made to the receiver are reflected in the caller's data.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 receivers are used when you don't need to modify the receiver's state and want to ensure that the method doesn't have side effects on the caller's data.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652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Pointer receivers are used when you need to modify the receiver's state within the method or when working with large structs to avoid copying the entire struct.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They are generally used when the receiver is small, like basic types (e.g., int, float, string) or small structs.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568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Methods with pointer receivers are often used for methods that intend to modify the state of the receiver, like setters or mutators.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methods with value receivers are generally more efficient because there's no need to dereference a pointer.</a:t>
                      </a:r>
                      <a:endParaRPr lang="en-IN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179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982043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Receiver Demonstration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4251982" y="2090057"/>
            <a:ext cx="8886376" cy="750388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"math"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Vertex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a, b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(v Vertex) Abs()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return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math.Sqrt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v.a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*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v.a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+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v.b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*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v.b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7456011" y="1655373"/>
            <a:ext cx="2478317" cy="43468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3524415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Receiver Demonstration (contd.)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710495" y="2090058"/>
            <a:ext cx="8912476" cy="67201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(v *Vertex) Scale(f float64)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v.a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v.a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 f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v.b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v.b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 f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 := Vertex{3, 4}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v.Scale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(10)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v.Abs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3914524" y="1684401"/>
            <a:ext cx="2485596" cy="38928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5B3F264-27FB-7F04-695F-69C5F89A2392}"/>
              </a:ext>
            </a:extLst>
          </p:cNvPr>
          <p:cNvSpPr/>
          <p:nvPr/>
        </p:nvSpPr>
        <p:spPr bwMode="auto">
          <a:xfrm>
            <a:off x="11085285" y="5144294"/>
            <a:ext cx="5708447" cy="78689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50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9C4B3E2-2B6D-1362-0527-29BD991FF0DA}"/>
              </a:ext>
            </a:extLst>
          </p:cNvPr>
          <p:cNvSpPr/>
          <p:nvPr/>
        </p:nvSpPr>
        <p:spPr bwMode="auto">
          <a:xfrm>
            <a:off x="12696710" y="4750033"/>
            <a:ext cx="2485596" cy="38928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42378672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3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pointer receivers in Go programming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Structs 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Error Handling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Pointer Receivers</a:t>
            </a:r>
          </a:p>
          <a:p>
            <a:r>
              <a:rPr lang="en-US" dirty="0"/>
              <a:t>Declaring Pointer Receivers</a:t>
            </a:r>
          </a:p>
          <a:p>
            <a:r>
              <a:rPr lang="en-US" dirty="0"/>
              <a:t>When to Use Pointer Receivers?</a:t>
            </a:r>
          </a:p>
          <a:p>
            <a:r>
              <a:rPr lang="en-US" dirty="0"/>
              <a:t>Pointer Receivers vs Value Receivers</a:t>
            </a:r>
          </a:p>
          <a:p>
            <a:r>
              <a:rPr lang="en-US" dirty="0"/>
              <a:t>Pointer Receivers Demonstration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Understand pointer receivers in Go</a:t>
            </a:r>
          </a:p>
          <a:p>
            <a:r>
              <a:rPr lang="en-US" dirty="0"/>
              <a:t>Describe the difference between pointer and value receivers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Pointer Receivers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Pointer Receivers 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7" y="2383494"/>
            <a:ext cx="14473125" cy="417696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methods can be associated with both values and pointers of a struct.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Pointer receiver passes the address of a type to the function.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a method is associated with a pointer receiver, it can modify the underlying struct.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Pointer receivers are typically used when you want to modify the receiver's state or when working with large structs to avoid copying the entire struct. </a:t>
            </a:r>
          </a:p>
        </p:txBody>
      </p:sp>
      <p:pic>
        <p:nvPicPr>
          <p:cNvPr id="5" name="Picture 4" descr="A blue mouse cursor&#10;&#10;Description automatically generated">
            <a:extLst>
              <a:ext uri="{FF2B5EF4-FFF2-40B4-BE49-F238E27FC236}">
                <a16:creationId xmlns:a16="http://schemas.microsoft.com/office/drawing/2014/main" id="{EF0D09E0-E66B-11F7-FC5C-D24929CB5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0342" y="6728845"/>
            <a:ext cx="2668135" cy="266813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Pointer Receiver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447559" y="2325436"/>
            <a:ext cx="14792439" cy="19998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method declaration, a pointer receiver is indicated by using a pointer to the receiver type as the receiver parameter.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pointer receiver is commonly denoted by an asterisk (*) before the type name.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97E03A0-E0C2-408B-D91A-42C1A02E80FE}"/>
              </a:ext>
            </a:extLst>
          </p:cNvPr>
          <p:cNvSpPr/>
          <p:nvPr/>
        </p:nvSpPr>
        <p:spPr bwMode="auto">
          <a:xfrm>
            <a:off x="1028133" y="5321319"/>
            <a:ext cx="7317582" cy="431616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MyStruct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Value 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(m *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MyStruct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ModifyValue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newValue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int)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m.Value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newValue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49D92C6-064C-8C13-FDE4-83BC32F4FB4C}"/>
              </a:ext>
            </a:extLst>
          </p:cNvPr>
          <p:cNvSpPr/>
          <p:nvPr/>
        </p:nvSpPr>
        <p:spPr bwMode="auto">
          <a:xfrm>
            <a:off x="3239123" y="487917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2083EE5-9756-D14F-64BC-49642A16DB77}"/>
              </a:ext>
            </a:extLst>
          </p:cNvPr>
          <p:cNvSpPr/>
          <p:nvPr/>
        </p:nvSpPr>
        <p:spPr bwMode="auto">
          <a:xfrm>
            <a:off x="8868229" y="6479491"/>
            <a:ext cx="9310912" cy="19998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ModifyValue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 has a pointer receiver of type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*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MyStruct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indicating that it operates on a pointer to a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MyStruct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can modify the original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MyStruct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88FF057-F53A-0A3D-D6A1-2A2A130E1EBC}"/>
              </a:ext>
            </a:extLst>
          </p:cNvPr>
          <p:cNvSpPr/>
          <p:nvPr/>
        </p:nvSpPr>
        <p:spPr bwMode="auto">
          <a:xfrm>
            <a:off x="12075884" y="6050672"/>
            <a:ext cx="316411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8429223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Pointer Receivers?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7C5EC17-530A-F07B-B876-A1BD9C246A9D}"/>
              </a:ext>
            </a:extLst>
          </p:cNvPr>
          <p:cNvSpPr/>
          <p:nvPr/>
        </p:nvSpPr>
        <p:spPr>
          <a:xfrm>
            <a:off x="360475" y="2516257"/>
            <a:ext cx="12005696" cy="1080000"/>
          </a:xfrm>
          <a:prstGeom prst="roundRect">
            <a:avLst>
              <a:gd name="adj" fmla="val 19465"/>
            </a:avLst>
          </a:prstGeom>
          <a:solidFill>
            <a:schemeClr val="accent6">
              <a:lumMod val="40000"/>
              <a:lumOff val="6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need to modify the receiver's state within the method. Methods with value receivers cannot modify the receiver's state.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70D822D-EB81-F44E-19F4-3D2046F7A328}"/>
              </a:ext>
            </a:extLst>
          </p:cNvPr>
          <p:cNvSpPr/>
          <p:nvPr/>
        </p:nvSpPr>
        <p:spPr>
          <a:xfrm>
            <a:off x="5486399" y="4937046"/>
            <a:ext cx="11848265" cy="1080000"/>
          </a:xfrm>
          <a:prstGeom prst="roundRect">
            <a:avLst>
              <a:gd name="adj" fmla="val 19465"/>
            </a:avLst>
          </a:prstGeom>
          <a:solidFill>
            <a:schemeClr val="accent4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The struct is large, and you want to avoid the performance overhead of copying the entire struct when calling methods.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EC1820B-BECF-CBF0-6942-A7B6D4A829A9}"/>
              </a:ext>
            </a:extLst>
          </p:cNvPr>
          <p:cNvSpPr/>
          <p:nvPr/>
        </p:nvSpPr>
        <p:spPr>
          <a:xfrm>
            <a:off x="360475" y="7357835"/>
            <a:ext cx="12114553" cy="1080000"/>
          </a:xfrm>
          <a:prstGeom prst="roundRect">
            <a:avLst>
              <a:gd name="adj" fmla="val 19465"/>
            </a:avLst>
          </a:prstGeom>
          <a:solidFill>
            <a:schemeClr val="accent1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want to ensure that changes made to the struct are reflected in the calling code.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6332A14-CF84-01A1-5C75-4D562E01C3D0}"/>
              </a:ext>
            </a:extLst>
          </p:cNvPr>
          <p:cNvSpPr/>
          <p:nvPr/>
        </p:nvSpPr>
        <p:spPr>
          <a:xfrm>
            <a:off x="11202648" y="1976257"/>
            <a:ext cx="1018382" cy="540000"/>
          </a:xfrm>
          <a:prstGeom prst="roundRect">
            <a:avLst>
              <a:gd name="adj" fmla="val 19465"/>
            </a:avLst>
          </a:prstGeom>
          <a:solidFill>
            <a:schemeClr val="bg2">
              <a:lumMod val="9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5CBFE45-5EC8-5FB5-439C-CD692D151029}"/>
              </a:ext>
            </a:extLst>
          </p:cNvPr>
          <p:cNvSpPr/>
          <p:nvPr/>
        </p:nvSpPr>
        <p:spPr>
          <a:xfrm>
            <a:off x="5486399" y="4397046"/>
            <a:ext cx="1018382" cy="540000"/>
          </a:xfrm>
          <a:prstGeom prst="roundRect">
            <a:avLst>
              <a:gd name="adj" fmla="val 19465"/>
            </a:avLst>
          </a:prstGeom>
          <a:solidFill>
            <a:schemeClr val="bg2">
              <a:lumMod val="9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02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F61FADC-283F-A73B-52A2-8563942542BC}"/>
              </a:ext>
            </a:extLst>
          </p:cNvPr>
          <p:cNvSpPr/>
          <p:nvPr/>
        </p:nvSpPr>
        <p:spPr>
          <a:xfrm>
            <a:off x="471714" y="6817835"/>
            <a:ext cx="1018382" cy="540000"/>
          </a:xfrm>
          <a:prstGeom prst="roundRect">
            <a:avLst>
              <a:gd name="adj" fmla="val 19465"/>
            </a:avLst>
          </a:prstGeom>
          <a:solidFill>
            <a:schemeClr val="bg2">
              <a:lumMod val="9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9090584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4" grpId="0" animBg="1"/>
      <p:bldP spid="5" grpId="0" animBg="1"/>
      <p:bldP spid="6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685</Words>
  <Application>Microsoft Office PowerPoint</Application>
  <PresentationFormat>Custom</PresentationFormat>
  <Paragraphs>90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Pointer Receivers</vt:lpstr>
      <vt:lpstr>Introduction to Pointer Receivers </vt:lpstr>
      <vt:lpstr>Declaring Pointer Receiver</vt:lpstr>
      <vt:lpstr>When to Use Pointer Receivers?</vt:lpstr>
      <vt:lpstr>Pointer Receivers vs Value Receivers </vt:lpstr>
      <vt:lpstr>Pointer Receiver Demonstration</vt:lpstr>
      <vt:lpstr>Pointer Receiver Demonstration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90</cp:revision>
  <dcterms:created xsi:type="dcterms:W3CDTF">2023-08-03T08:03:00Z</dcterms:created>
  <dcterms:modified xsi:type="dcterms:W3CDTF">2023-10-26T05:50:27Z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